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5" r:id="rId6"/>
    <p:sldId id="266" r:id="rId7"/>
    <p:sldId id="260" r:id="rId8"/>
    <p:sldId id="261" r:id="rId9"/>
    <p:sldId id="267" r:id="rId10"/>
    <p:sldId id="262" r:id="rId11"/>
    <p:sldId id="258" r:id="rId12"/>
    <p:sldId id="259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4216" autoAdjust="0"/>
  </p:normalViewPr>
  <p:slideViewPr>
    <p:cSldViewPr snapToGrid="0">
      <p:cViewPr varScale="1">
        <p:scale>
          <a:sx n="70" d="100"/>
          <a:sy n="70" d="100"/>
        </p:scale>
        <p:origin x="61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95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15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76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041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54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14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533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499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065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519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39A6-56D0-4CE8-8ACD-95C3D18A3B06}" type="datetimeFigureOut">
              <a:rPr lang="it-IT" smtClean="0"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775B5-4307-42C5-8D99-1F7DA713FE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431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STORIA DI INTRECCI</a:t>
            </a:r>
            <a:br>
              <a:rPr lang="it-IT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it-IT" sz="4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INTRECCI</a:t>
            </a:r>
            <a:r>
              <a:rPr lang="it-IT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 DI </a:t>
            </a:r>
            <a:r>
              <a:rPr lang="it-IT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STORIE</a:t>
            </a:r>
            <a:endParaRPr lang="it-IT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3"/>
          </p:nvPr>
        </p:nvSpPr>
        <p:spPr>
          <a:xfrm>
            <a:off x="3315665" y="1823057"/>
            <a:ext cx="5563845" cy="823912"/>
          </a:xfrm>
        </p:spPr>
        <p:txBody>
          <a:bodyPr>
            <a:noAutofit/>
          </a:bodyPr>
          <a:lstStyle/>
          <a:p>
            <a:r>
              <a:rPr lang="it-IT" sz="3200" dirty="0" smtClean="0"/>
              <a:t>Il ritmo del </a:t>
            </a:r>
            <a:r>
              <a:rPr lang="it-IT" sz="3200" dirty="0"/>
              <a:t>L</a:t>
            </a:r>
            <a:r>
              <a:rPr lang="it-IT" sz="3200" dirty="0" smtClean="0"/>
              <a:t>aboratorio Intrecci</a:t>
            </a:r>
            <a:endParaRPr lang="it-IT" sz="3200" dirty="0"/>
          </a:p>
        </p:txBody>
      </p:sp>
      <p:pic>
        <p:nvPicPr>
          <p:cNvPr id="1026" name="Immagine 2" descr="20090908_logo+scrit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15" y="3052295"/>
            <a:ext cx="3438744" cy="341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793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ACCOGLIENZA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11" name="Segnaposto contenuto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  <p:pic>
        <p:nvPicPr>
          <p:cNvPr id="12" name="Segnaposto contenuto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140527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2678514"/>
            <a:ext cx="6195728" cy="308439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149" y="2505075"/>
            <a:ext cx="5515046" cy="3257833"/>
          </a:xfrm>
          <a:prstGeom prst="rect">
            <a:avLst/>
          </a:prstGeom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ENTRARE IN UNA NUOVA ESPERIENZA 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smtClean="0"/>
              <a:t>Entrata a occhi chiusi</a:t>
            </a:r>
            <a:endParaRPr lang="it-IT" sz="3200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>
          <a:xfrm>
            <a:off x="6539078" y="168116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Il cerchio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27766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LETTURA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9" name="Segnaposto contenuto 8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6" b="22518"/>
          <a:stretch/>
        </p:blipFill>
        <p:spPr>
          <a:xfrm rot="20030192">
            <a:off x="309349" y="3069206"/>
            <a:ext cx="6249183" cy="2186248"/>
          </a:xfrm>
        </p:spPr>
      </p:pic>
      <p:pic>
        <p:nvPicPr>
          <p:cNvPr id="10" name="Segnaposto contenuto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2"/>
          <a:stretch/>
        </p:blipFill>
        <p:spPr>
          <a:xfrm>
            <a:off x="7018421" y="3338467"/>
            <a:ext cx="4672263" cy="2958852"/>
          </a:xfrm>
        </p:spPr>
      </p:pic>
    </p:spTree>
    <p:extLst>
      <p:ext uri="{BB962C8B-B14F-4D97-AF65-F5344CB8AC3E}">
        <p14:creationId xmlns:p14="http://schemas.microsoft.com/office/powerpoint/2010/main" val="56572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GIOCO 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839788" y="1514901"/>
            <a:ext cx="5157787" cy="990174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/>
              <a:t>Per rielaborare quanto letto</a:t>
            </a:r>
          </a:p>
          <a:p>
            <a:pPr algn="ctr"/>
            <a:r>
              <a:rPr lang="it-IT" sz="2800" dirty="0" smtClean="0"/>
              <a:t>(finzione, drammatizzazione)</a:t>
            </a:r>
            <a:endParaRPr lang="it-IT" sz="2800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33" y="2505075"/>
            <a:ext cx="4914097" cy="3684588"/>
          </a:xfrm>
        </p:spPr>
      </p:pic>
      <p:sp>
        <p:nvSpPr>
          <p:cNvPr id="9" name="Segnaposto testo 8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183188" cy="814387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/>
              <a:t>Per «vivere» quello di cui stiamo parlando</a:t>
            </a:r>
            <a:endParaRPr lang="it-IT" sz="2800" dirty="0"/>
          </a:p>
        </p:txBody>
      </p:sp>
      <p:pic>
        <p:nvPicPr>
          <p:cNvPr id="11" name="Segnaposto contenuto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1071043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14413" y="753116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Per collaborare insieme</a:t>
            </a:r>
            <a:endParaRPr lang="it-IT" sz="3200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91" t="741" r="26391" b="-741"/>
          <a:stretch/>
        </p:blipFill>
        <p:spPr>
          <a:xfrm>
            <a:off x="0" y="2169994"/>
            <a:ext cx="5530914" cy="4019669"/>
          </a:xfrm>
        </p:spPr>
      </p:pic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80518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Per entrare in contatto</a:t>
            </a:r>
            <a:endParaRPr lang="it-IT" sz="3200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166301"/>
            <a:ext cx="3017521" cy="4023362"/>
          </a:xfrm>
        </p:spPr>
      </p:pic>
    </p:spTree>
    <p:extLst>
      <p:ext uri="{BB962C8B-B14F-4D97-AF65-F5344CB8AC3E}">
        <p14:creationId xmlns:p14="http://schemas.microsoft.com/office/powerpoint/2010/main" val="4052623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ATTIVITA’ IN PICCOLI GRUPPI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187455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ATTIVITA’ PERSONALI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33" y="2505075"/>
            <a:ext cx="4914097" cy="3684588"/>
          </a:xfrm>
        </p:spPr>
      </p:pic>
      <p:pic>
        <p:nvPicPr>
          <p:cNvPr id="7" name="Segnaposto contenuto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542204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>
          <a:xfrm>
            <a:off x="839787" y="857251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D</a:t>
            </a:r>
            <a:r>
              <a:rPr lang="it-IT" sz="3200" dirty="0" smtClean="0"/>
              <a:t>isegni</a:t>
            </a:r>
            <a:endParaRPr lang="it-IT" sz="32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9" y="2117534"/>
            <a:ext cx="6066841" cy="4072129"/>
          </a:xfrm>
        </p:spPr>
      </p:pic>
      <p:sp>
        <p:nvSpPr>
          <p:cNvPr id="8" name="Segnaposto testo 7"/>
          <p:cNvSpPr>
            <a:spLocks noGrp="1"/>
          </p:cNvSpPr>
          <p:nvPr>
            <p:ph type="body" sz="quarter" idx="3"/>
          </p:nvPr>
        </p:nvSpPr>
        <p:spPr>
          <a:xfrm>
            <a:off x="6172200" y="859739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Produzioni scritte</a:t>
            </a:r>
            <a:endParaRPr lang="it-IT" sz="3200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1" y="2006221"/>
            <a:ext cx="5577923" cy="4183442"/>
          </a:xfrm>
        </p:spPr>
      </p:pic>
    </p:spTree>
    <p:extLst>
      <p:ext uri="{BB962C8B-B14F-4D97-AF65-F5344CB8AC3E}">
        <p14:creationId xmlns:p14="http://schemas.microsoft.com/office/powerpoint/2010/main" val="3213514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QUALCOSA DA PORTARE A CASA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4"/>
          <a:stretch/>
        </p:blipFill>
        <p:spPr>
          <a:xfrm>
            <a:off x="4525297" y="1843548"/>
            <a:ext cx="6828503" cy="4134824"/>
          </a:xfrm>
        </p:spPr>
      </p:pic>
      <p:sp>
        <p:nvSpPr>
          <p:cNvPr id="5" name="CasellaDiTesto 4"/>
          <p:cNvSpPr txBox="1"/>
          <p:nvPr/>
        </p:nvSpPr>
        <p:spPr>
          <a:xfrm>
            <a:off x="838200" y="2572132"/>
            <a:ext cx="32204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Costruzione di un libretto con i lavori personali, di gruppo e i disegni fatti durante gli incontri.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2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VALUTAZIONE FINALE - Medie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4177651" cy="3133238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3808" y="2240962"/>
            <a:ext cx="3690272" cy="2767703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51733" y="2240961"/>
            <a:ext cx="3690273" cy="2767705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637971" y="5956684"/>
            <a:ext cx="2771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Cosa mi è piaciuto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545394" y="5781368"/>
            <a:ext cx="2627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Cosa non mi </a:t>
            </a:r>
          </a:p>
          <a:p>
            <a:pPr algn="ctr"/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è piaciuto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8872422" y="5772019"/>
            <a:ext cx="2481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 cosa rifletto </a:t>
            </a:r>
          </a:p>
          <a:p>
            <a:pPr algn="ctr"/>
            <a:r>
              <a:rPr lang="it-I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 calma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773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VALUTAZIONE FINALE – </a:t>
            </a:r>
            <a:b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Materna e Primaria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Segnaposto contenuto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4087139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SALUTO FINALE CON GIOCO INTRECCIO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796" y="1825625"/>
            <a:ext cx="7832408" cy="4351338"/>
          </a:xfrm>
        </p:spPr>
      </p:pic>
    </p:spTree>
    <p:extLst>
      <p:ext uri="{BB962C8B-B14F-4D97-AF65-F5344CB8AC3E}">
        <p14:creationId xmlns:p14="http://schemas.microsoft.com/office/powerpoint/2010/main" val="2145737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PERCHE’ IL RITMO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smtClean="0">
                <a:latin typeface="Arial" panose="020B0604020202020204" pitchFamily="34" charset="0"/>
                <a:cs typeface="Arial" panose="020B0604020202020204" pitchFamily="34" charset="0"/>
              </a:rPr>
              <a:t>Perché </a:t>
            </a:r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 bambini/ragazzi si sentano accolti tutte le volte e riconosciuti nella loro unicità;</a:t>
            </a:r>
          </a:p>
          <a:p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Perché si crei continuità e aspettative tra un incontro e l’altro;</a:t>
            </a:r>
          </a:p>
          <a:p>
            <a:r>
              <a:rPr lang="it-I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Perché si crei un ambiente di fiducia in cui i bambini/ragazzi si sentano sicuri nel potersi esprimere liberamente.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761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OGNI ASPETTO HA UN SIGNIFICATO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Accoglienza a occhi chiusi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Cerchio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Lettura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Gioco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Plenaria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Saluto finale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Generare fiducia e curiosità per il nuovo incontro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Favorire appartenenza al gruppo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Conoscere e stimolare con diversi contenuti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Tutti possono esprimersi come riescono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Rafforzare l’identità di gruppo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Ulteriore riconoscimento affettivo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944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203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Arial</vt:lpstr>
      <vt:lpstr>Berlin Sans FB Demi</vt:lpstr>
      <vt:lpstr>Calibri</vt:lpstr>
      <vt:lpstr>Calibri Light</vt:lpstr>
      <vt:lpstr>Candara</vt:lpstr>
      <vt:lpstr>Tema di Office</vt:lpstr>
      <vt:lpstr>STORIA DI INTRECCI INTRECCI DI STORIE</vt:lpstr>
      <vt:lpstr>ACCOGLIENZA</vt:lpstr>
      <vt:lpstr>ENTRARE IN UNA NUOVA ESPERIENZA </vt:lpstr>
      <vt:lpstr>LETTURA</vt:lpstr>
      <vt:lpstr>GIOCO </vt:lpstr>
      <vt:lpstr>Presentazione standard di PowerPoint</vt:lpstr>
      <vt:lpstr>ATTIVITA’ IN PICCOLI GRUPPI</vt:lpstr>
      <vt:lpstr>ATTIVITA’ PERSONALI</vt:lpstr>
      <vt:lpstr>Presentazione standard di PowerPoint</vt:lpstr>
      <vt:lpstr>QUALCOSA DA PORTARE A CASA</vt:lpstr>
      <vt:lpstr>VALUTAZIONE FINALE - Medie</vt:lpstr>
      <vt:lpstr>VALUTAZIONE FINALE –  Materna e Primaria</vt:lpstr>
      <vt:lpstr>SALUTO FINALE CON GIOCO INTRECCIO</vt:lpstr>
      <vt:lpstr>PERCHE’ IL RITMO</vt:lpstr>
      <vt:lpstr>OGNI ASPETTO HA UN SIGNIFICATO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Bigio</dc:creator>
  <cp:lastModifiedBy>Utente Windows</cp:lastModifiedBy>
  <cp:revision>21</cp:revision>
  <dcterms:created xsi:type="dcterms:W3CDTF">2019-09-06T12:49:53Z</dcterms:created>
  <dcterms:modified xsi:type="dcterms:W3CDTF">2019-09-22T08:02:01Z</dcterms:modified>
</cp:coreProperties>
</file>