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2" r:id="rId2"/>
    <p:sldId id="256" r:id="rId3"/>
    <p:sldId id="273" r:id="rId4"/>
    <p:sldId id="257" r:id="rId5"/>
    <p:sldId id="258" r:id="rId6"/>
    <p:sldId id="259" r:id="rId7"/>
    <p:sldId id="271" r:id="rId8"/>
    <p:sldId id="260" r:id="rId9"/>
    <p:sldId id="263" r:id="rId10"/>
    <p:sldId id="265" r:id="rId11"/>
    <p:sldId id="262" r:id="rId12"/>
    <p:sldId id="268" r:id="rId13"/>
    <p:sldId id="264" r:id="rId14"/>
    <p:sldId id="270" r:id="rId15"/>
    <p:sldId id="274" r:id="rId16"/>
    <p:sldId id="275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29" autoAdjust="0"/>
  </p:normalViewPr>
  <p:slideViewPr>
    <p:cSldViewPr>
      <p:cViewPr varScale="1">
        <p:scale>
          <a:sx n="98" d="100"/>
          <a:sy n="98" d="100"/>
        </p:scale>
        <p:origin x="-116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4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olo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6" name="Segnaposto data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21/02/2021</a:t>
            </a:fld>
            <a:endParaRPr 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ol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7" name="Segnaposto contenuto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21/02/2021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21/02/2021</a:t>
            </a:fld>
            <a:endParaRPr lang="it-IT"/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4" name="Segnaposto contenuto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21/02/2021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1" name="Segnaposto numero diapositiva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25" name="Segnaposto testo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8" name="Segnaposto contenuto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21/02/2021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21/02/2021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21/02/2021</a:t>
            </a:fld>
            <a:endParaRPr lang="it-IT"/>
          </a:p>
        </p:txBody>
      </p:sp>
      <p:sp>
        <p:nvSpPr>
          <p:cNvPr id="24" name="Segnaposto piè di pagina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olo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6" name="Segnaposto testo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contenuto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21/02/2021</a:t>
            </a:fld>
            <a:endParaRPr lang="it-IT"/>
          </a:p>
        </p:txBody>
      </p:sp>
      <p:sp>
        <p:nvSpPr>
          <p:cNvPr id="29" name="Segnaposto piè di pagina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immagine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1" name="Segnaposto numero diapositiva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6" name="Segnaposto testo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21/02/2021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egnaposto testo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1" name="Segnaposto data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21/02/2021</a:t>
            </a:fld>
            <a:endParaRPr lang="it-IT"/>
          </a:p>
        </p:txBody>
      </p:sp>
      <p:sp>
        <p:nvSpPr>
          <p:cNvPr id="28" name="Segnaposto piè di pagina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itolo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Anne.cholin@yahoo.com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anne.cholin@yahoo.com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jp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6" t="4035" r="32447" b="8652"/>
          <a:stretch/>
        </p:blipFill>
        <p:spPr>
          <a:xfrm>
            <a:off x="1835696" y="1089498"/>
            <a:ext cx="5145932" cy="5470376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-23603" y="401492"/>
            <a:ext cx="8244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dirty="0" smtClean="0"/>
              <a:t>«STORIA D’INTRECCI – INTRECCI DI STORIE»</a:t>
            </a:r>
            <a:endParaRPr lang="it-IT" sz="3200" dirty="0"/>
          </a:p>
        </p:txBody>
      </p:sp>
      <p:sp>
        <p:nvSpPr>
          <p:cNvPr id="6" name="Rettangolo 5"/>
          <p:cNvSpPr/>
          <p:nvPr/>
        </p:nvSpPr>
        <p:spPr>
          <a:xfrm>
            <a:off x="7164288" y="6190542"/>
            <a:ext cx="1324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Anne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Cholin</a:t>
            </a:r>
            <a:endParaRPr lang="it-IT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664" y="239936"/>
            <a:ext cx="956816" cy="956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9101847"/>
      </p:ext>
    </p:extLst>
  </p:cSld>
  <p:clrMapOvr>
    <a:masterClrMapping/>
  </p:clrMapOvr>
  <p:transition spd="slow" advClick="0" advTm="6000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302" y="18273"/>
            <a:ext cx="3410727" cy="3410727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1470025"/>
          </a:xfrm>
        </p:spPr>
        <p:txBody>
          <a:bodyPr/>
          <a:lstStyle/>
          <a:p>
            <a:pPr algn="l"/>
            <a:r>
              <a:rPr lang="it-IT" dirty="0" smtClean="0"/>
              <a:t>LABORATORIO </a:t>
            </a:r>
            <a:r>
              <a:rPr lang="it-IT" dirty="0" smtClean="0"/>
              <a:t>INTRECCI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27584" y="2492896"/>
            <a:ext cx="7056784" cy="3528392"/>
          </a:xfrm>
        </p:spPr>
        <p:txBody>
          <a:bodyPr>
            <a:normAutofit/>
          </a:bodyPr>
          <a:lstStyle/>
          <a:p>
            <a:r>
              <a:rPr lang="it-IT" dirty="0" smtClean="0"/>
              <a:t>Spazio di dialogo</a:t>
            </a:r>
          </a:p>
          <a:p>
            <a:endParaRPr lang="it-IT" dirty="0" smtClean="0"/>
          </a:p>
          <a:p>
            <a:r>
              <a:rPr lang="it-IT" dirty="0"/>
              <a:t>g</a:t>
            </a:r>
            <a:r>
              <a:rPr lang="it-IT" dirty="0" smtClean="0"/>
              <a:t>razie a Storie – Finzione – Giochi</a:t>
            </a:r>
          </a:p>
          <a:p>
            <a:r>
              <a:rPr lang="it-IT" dirty="0"/>
              <a:t>e</a:t>
            </a:r>
            <a:r>
              <a:rPr lang="it-IT" dirty="0" smtClean="0"/>
              <a:t> Narrazione personale e a gruppetti</a:t>
            </a:r>
          </a:p>
          <a:p>
            <a:endParaRPr lang="it-IT" dirty="0"/>
          </a:p>
          <a:p>
            <a:r>
              <a:rPr lang="it-IT" dirty="0"/>
              <a:t>p</a:t>
            </a:r>
            <a:r>
              <a:rPr lang="it-IT" dirty="0" smtClean="0"/>
              <a:t>er bambini dai 5 anni a ragazzi di 15 anni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46752324"/>
      </p:ext>
    </p:extLst>
  </p:cSld>
  <p:clrMapOvr>
    <a:masterClrMapping/>
  </p:clrMapOvr>
  <p:transition spd="slow" advTm="4000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PREMESSA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Un virus impone certi atteggiamenti, nel nome della sicurezza, certo le rispettiamo.</a:t>
            </a:r>
          </a:p>
          <a:p>
            <a:r>
              <a:rPr lang="it-IT" dirty="0" smtClean="0"/>
              <a:t>ma lascia spazio allo sguardo, a parlarsi, a ridere e giocare.</a:t>
            </a:r>
          </a:p>
          <a:p>
            <a:r>
              <a:rPr lang="it-IT" dirty="0" smtClean="0"/>
              <a:t>Questo manuale vi permette di fare </a:t>
            </a:r>
            <a:r>
              <a:rPr lang="it-IT" i="1" dirty="0" smtClean="0"/>
              <a:t>INTRECCI</a:t>
            </a:r>
            <a:r>
              <a:rPr lang="it-IT" dirty="0" smtClean="0"/>
              <a:t> senza un intervento esterno.</a:t>
            </a:r>
          </a:p>
          <a:p>
            <a:r>
              <a:rPr lang="it-IT" dirty="0" smtClean="0"/>
              <a:t>Vi prego, i ragazzi/bambini hanno tutti un gran bisogno di stare con gli altri, la classe insieme, giocare e pensare, condividere pensieri e vissuti.</a:t>
            </a:r>
          </a:p>
          <a:p>
            <a:r>
              <a:rPr lang="it-IT" dirty="0" smtClean="0"/>
              <a:t>È un bisogno fondamentale !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09441933"/>
      </p:ext>
    </p:extLst>
  </p:cSld>
  <p:clrMapOvr>
    <a:masterClrMapping/>
  </p:clrMapOvr>
  <p:transition spd="slow" advTm="4000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772400" cy="1470025"/>
          </a:xfrm>
        </p:spPr>
        <p:txBody>
          <a:bodyPr/>
          <a:lstStyle/>
          <a:p>
            <a:r>
              <a:rPr lang="it-IT" dirty="0" smtClean="0"/>
              <a:t>STRUTTURA DEL LIBRO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060848"/>
            <a:ext cx="7592888" cy="3816424"/>
          </a:xfrm>
        </p:spPr>
        <p:txBody>
          <a:bodyPr>
            <a:normAutofit fontScale="85000" lnSpcReduction="20000"/>
          </a:bodyPr>
          <a:lstStyle/>
          <a:p>
            <a:pPr marL="342900" indent="-342900" algn="l">
              <a:buFontTx/>
              <a:buChar char="-"/>
            </a:pPr>
            <a:r>
              <a:rPr lang="it-IT" dirty="0" smtClean="0"/>
              <a:t>METODO ritmo / riti </a:t>
            </a:r>
            <a:r>
              <a:rPr lang="it-IT" sz="2600" dirty="0" smtClean="0"/>
              <a:t>(dei vari momenti degli incontri)</a:t>
            </a:r>
          </a:p>
          <a:p>
            <a:pPr marL="342900" indent="-342900" algn="l">
              <a:buFontTx/>
              <a:buChar char="-"/>
            </a:pPr>
            <a:endParaRPr lang="it-IT" sz="2600" dirty="0"/>
          </a:p>
          <a:p>
            <a:pPr marL="342900" indent="-342900" algn="l">
              <a:buFontTx/>
              <a:buChar char="-"/>
            </a:pPr>
            <a:r>
              <a:rPr lang="it-IT" dirty="0" smtClean="0"/>
              <a:t>PERCORSI  catalogo 16 e dettagliati 3</a:t>
            </a:r>
          </a:p>
          <a:p>
            <a:pPr algn="l"/>
            <a:r>
              <a:rPr lang="it-IT" dirty="0"/>
              <a:t> </a:t>
            </a:r>
            <a:r>
              <a:rPr lang="it-IT" dirty="0" smtClean="0"/>
              <a:t>   (Viaggio di Liù, Il cibo che ho, i diritti dei ragazzi)</a:t>
            </a:r>
          </a:p>
          <a:p>
            <a:pPr algn="l"/>
            <a:endParaRPr lang="it-IT" sz="2600" dirty="0" smtClean="0"/>
          </a:p>
          <a:p>
            <a:pPr marL="342900" indent="-342900" algn="l">
              <a:buFontTx/>
              <a:buChar char="-"/>
            </a:pPr>
            <a:r>
              <a:rPr lang="it-IT" dirty="0" smtClean="0"/>
              <a:t>RISULTATI alunni, professori, educatori </a:t>
            </a:r>
          </a:p>
          <a:p>
            <a:pPr algn="l"/>
            <a:r>
              <a:rPr lang="it-IT" sz="2400" dirty="0" smtClean="0"/>
              <a:t>    (vocabolario inter cultura, elementi gestione tempo)</a:t>
            </a:r>
          </a:p>
          <a:p>
            <a:pPr marL="342900" indent="-342900" algn="l">
              <a:buFontTx/>
              <a:buChar char="-"/>
            </a:pPr>
            <a:endParaRPr lang="it-IT" sz="2400" dirty="0" smtClean="0"/>
          </a:p>
          <a:p>
            <a:pPr marL="342900" indent="-342900" algn="l">
              <a:buFontTx/>
              <a:buChar char="-"/>
            </a:pPr>
            <a:r>
              <a:rPr lang="it-IT" dirty="0" smtClean="0"/>
              <a:t>INTRECCI ADULTI </a:t>
            </a:r>
          </a:p>
          <a:p>
            <a:pPr algn="l"/>
            <a:r>
              <a:rPr lang="it-IT" dirty="0" smtClean="0"/>
              <a:t>    (popolazione di varie origine, in cucina)</a:t>
            </a:r>
          </a:p>
          <a:p>
            <a:pPr marL="342900" indent="-342900" algn="l">
              <a:buFontTx/>
              <a:buChar char="-"/>
            </a:pPr>
            <a:endParaRPr lang="it-IT" dirty="0"/>
          </a:p>
          <a:p>
            <a:pPr marL="342900" indent="-342900" algn="l">
              <a:buFontTx/>
              <a:buChar char="-"/>
            </a:pPr>
            <a:r>
              <a:rPr lang="it-IT" dirty="0" smtClean="0"/>
              <a:t>INVITO  a fare intrecci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184" y="0"/>
            <a:ext cx="956816" cy="956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5303814"/>
      </p:ext>
    </p:extLst>
  </p:cSld>
  <p:clrMapOvr>
    <a:masterClrMapping/>
  </p:clrMapOvr>
  <p:transition spd="slow" advTm="4000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900203"/>
            <a:ext cx="7772400" cy="1470025"/>
          </a:xfrm>
        </p:spPr>
        <p:txBody>
          <a:bodyPr>
            <a:normAutofit/>
          </a:bodyPr>
          <a:lstStyle/>
          <a:p>
            <a:r>
              <a:rPr lang="it-IT" b="1" dirty="0" smtClean="0"/>
              <a:t>OGGI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MOVIMENTI POPLAZIONI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87624" y="2924944"/>
            <a:ext cx="7560840" cy="2785864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NON TEMERE</a:t>
            </a:r>
          </a:p>
          <a:p>
            <a:r>
              <a:rPr lang="it-IT" dirty="0" smtClean="0"/>
              <a:t>Impariamo piuttosto a conoscere l’altro e sé !</a:t>
            </a:r>
          </a:p>
          <a:p>
            <a:r>
              <a:rPr lang="it-IT" dirty="0" smtClean="0"/>
              <a:t>Favoriamo l’incontro, il confronto… in un contesto favorevole. </a:t>
            </a:r>
          </a:p>
          <a:p>
            <a:endParaRPr lang="it-IT" dirty="0"/>
          </a:p>
          <a:p>
            <a:r>
              <a:rPr lang="it-IT" sz="2800" dirty="0" smtClean="0"/>
              <a:t>«</a:t>
            </a:r>
            <a:r>
              <a:rPr lang="it-IT" sz="2800" i="1" dirty="0" smtClean="0"/>
              <a:t>A scontrarsi o incontrarsi, non sono culture ma persone»</a:t>
            </a:r>
          </a:p>
          <a:p>
            <a:r>
              <a:rPr lang="it-IT" sz="1600" i="1" dirty="0" smtClean="0"/>
              <a:t>Marco Aime</a:t>
            </a:r>
            <a:endParaRPr lang="it-IT" sz="1600" i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184" y="0"/>
            <a:ext cx="956816" cy="956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5303814"/>
      </p:ext>
    </p:extLst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21122" y="956816"/>
            <a:ext cx="7772400" cy="1470025"/>
          </a:xfrm>
        </p:spPr>
        <p:txBody>
          <a:bodyPr/>
          <a:lstStyle/>
          <a:p>
            <a:r>
              <a:rPr lang="it-IT" dirty="0" smtClean="0"/>
              <a:t>CHI è STRANIERO ?</a:t>
            </a:r>
            <a:endParaRPr lang="it-I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184" y="0"/>
            <a:ext cx="956816" cy="956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7"/>
          <a:stretch/>
        </p:blipFill>
        <p:spPr bwMode="auto">
          <a:xfrm>
            <a:off x="2555776" y="2060848"/>
            <a:ext cx="4103092" cy="411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6148115"/>
      </p:ext>
    </p:extLst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956816"/>
            <a:ext cx="8686800" cy="838200"/>
          </a:xfrm>
        </p:spPr>
        <p:txBody>
          <a:bodyPr/>
          <a:lstStyle/>
          <a:p>
            <a:r>
              <a:rPr lang="it-IT" dirty="0" smtClean="0"/>
              <a:t>TEMI AFFRONTATI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15616" y="2132856"/>
            <a:ext cx="6923112" cy="4237931"/>
          </a:xfrm>
        </p:spPr>
        <p:txBody>
          <a:bodyPr/>
          <a:lstStyle/>
          <a:p>
            <a:pPr lvl="1"/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viaggio</a:t>
            </a:r>
          </a:p>
          <a:p>
            <a:pPr lvl="1"/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La casa</a:t>
            </a:r>
          </a:p>
          <a:p>
            <a:pPr lvl="1"/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L’identità</a:t>
            </a:r>
          </a:p>
          <a:p>
            <a:pPr lvl="1"/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 pregiudizi</a:t>
            </a:r>
          </a:p>
          <a:p>
            <a:pPr lvl="1"/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Gli incontri</a:t>
            </a:r>
          </a:p>
          <a:p>
            <a:pPr lvl="1"/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La crescita</a:t>
            </a:r>
          </a:p>
          <a:p>
            <a:pPr lvl="1"/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bene comune</a:t>
            </a:r>
          </a:p>
          <a:p>
            <a:pPr lvl="1"/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La dignità e il rispetto</a:t>
            </a:r>
          </a:p>
          <a:p>
            <a:pPr lvl="1"/>
            <a:endParaRPr lang="it-IT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184" y="0"/>
            <a:ext cx="956816" cy="956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5990064"/>
      </p:ext>
    </p:extLst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576" y="941292"/>
            <a:ext cx="7772400" cy="1470025"/>
          </a:xfrm>
        </p:spPr>
        <p:txBody>
          <a:bodyPr/>
          <a:lstStyle/>
          <a:p>
            <a:r>
              <a:rPr lang="it-IT" dirty="0" smtClean="0"/>
              <a:t>perché FARE ‘INTRECCI’?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51138" y="3212976"/>
            <a:ext cx="6805238" cy="1512168"/>
          </a:xfrm>
        </p:spPr>
        <p:txBody>
          <a:bodyPr>
            <a:normAutofit fontScale="62500" lnSpcReduction="20000"/>
          </a:bodyPr>
          <a:lstStyle/>
          <a:p>
            <a:pPr marL="457200" indent="-457200" algn="l">
              <a:buFont typeface="Wingdings"/>
              <a:buChar char="à"/>
            </a:pPr>
            <a:r>
              <a:rPr lang="it-IT" sz="2400" dirty="0" smtClean="0">
                <a:sym typeface="Wingdings" pitchFamily="2" charset="2"/>
              </a:rPr>
              <a:t>Per OGNUNO</a:t>
            </a:r>
          </a:p>
          <a:p>
            <a:pPr algn="l"/>
            <a:r>
              <a:rPr lang="it-IT" sz="2400" dirty="0" smtClean="0">
                <a:sym typeface="Wingdings" pitchFamily="2" charset="2"/>
              </a:rPr>
              <a:t>Opportunità di espressione di sé, Conoscenza, Scoperta, Esplorazione</a:t>
            </a:r>
            <a:endParaRPr lang="it-IT" sz="2400" dirty="0">
              <a:sym typeface="Wingdings" pitchFamily="2" charset="2"/>
            </a:endParaRPr>
          </a:p>
          <a:p>
            <a:pPr marL="457200" indent="-457200" algn="l">
              <a:buFont typeface="Wingdings"/>
              <a:buChar char="à"/>
            </a:pPr>
            <a:endParaRPr lang="it-IT" sz="2400" dirty="0" smtClean="0">
              <a:sym typeface="Wingdings" pitchFamily="2" charset="2"/>
            </a:endParaRPr>
          </a:p>
          <a:p>
            <a:pPr marL="457200" indent="-457200" algn="l">
              <a:buFont typeface="Wingdings"/>
              <a:buChar char="à"/>
            </a:pPr>
            <a:r>
              <a:rPr lang="it-IT" sz="2400" dirty="0" smtClean="0">
                <a:sym typeface="Wingdings" pitchFamily="2" charset="2"/>
              </a:rPr>
              <a:t>Per il GRUPPO CLASSE</a:t>
            </a:r>
          </a:p>
          <a:p>
            <a:pPr algn="l"/>
            <a:r>
              <a:rPr lang="it-IT" sz="2400" dirty="0" smtClean="0">
                <a:sym typeface="Wingdings" pitchFamily="2" charset="2"/>
              </a:rPr>
              <a:t>Favorisce  l’Ascolto , Collaborazione, Socializzazione, permette il Confronto su eventuali conflitti, </a:t>
            </a:r>
            <a:endParaRPr lang="it-IT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184" y="0"/>
            <a:ext cx="956816" cy="956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6148115"/>
      </p:ext>
    </p:extLst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956816"/>
            <a:ext cx="7772400" cy="1470025"/>
          </a:xfrm>
        </p:spPr>
        <p:txBody>
          <a:bodyPr/>
          <a:lstStyle/>
          <a:p>
            <a:r>
              <a:rPr lang="it-IT" dirty="0" smtClean="0"/>
              <a:t>COME FARE INTRECCI?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55576" y="2060848"/>
            <a:ext cx="7560840" cy="3744416"/>
          </a:xfrm>
        </p:spPr>
        <p:txBody>
          <a:bodyPr>
            <a:normAutofit fontScale="85000" lnSpcReduction="10000"/>
          </a:bodyPr>
          <a:lstStyle/>
          <a:p>
            <a:r>
              <a:rPr lang="it-IT" dirty="0" smtClean="0"/>
              <a:t>CREARE UNO SPAZIO IN CERCHIO</a:t>
            </a:r>
          </a:p>
          <a:p>
            <a:endParaRPr lang="it-IT" dirty="0" smtClean="0"/>
          </a:p>
          <a:p>
            <a:r>
              <a:rPr lang="it-IT" dirty="0" smtClean="0"/>
              <a:t>Seguire le indicazioni nel metodo : </a:t>
            </a:r>
          </a:p>
          <a:p>
            <a:r>
              <a:rPr lang="it-IT" dirty="0"/>
              <a:t>I</a:t>
            </a:r>
            <a:r>
              <a:rPr lang="it-IT" dirty="0" smtClean="0"/>
              <a:t>nizio: entrare uno a uno nello spazio creato,  dire il proprio nome (salutarci), presentare il tema</a:t>
            </a:r>
          </a:p>
          <a:p>
            <a:endParaRPr lang="it-IT" dirty="0" smtClean="0"/>
          </a:p>
          <a:p>
            <a:r>
              <a:rPr lang="it-IT" dirty="0" smtClean="0"/>
              <a:t>Contenuto : ascoltare un brano di letteratura, raccontarla, giocarla, </a:t>
            </a:r>
          </a:p>
          <a:p>
            <a:r>
              <a:rPr lang="it-IT" dirty="0" smtClean="0"/>
              <a:t>pensare a la storia propria, giocare in coppie, in squadra, in cerchio, scriverla con le proprie parole o disegnarla.</a:t>
            </a:r>
          </a:p>
          <a:p>
            <a:endParaRPr lang="it-IT" dirty="0" smtClean="0"/>
          </a:p>
          <a:p>
            <a:r>
              <a:rPr lang="it-IT" dirty="0" smtClean="0"/>
              <a:t>Fine:  fare un intreccio in cerchio per salutarci, uscire uno a uno.</a:t>
            </a:r>
            <a:endParaRPr lang="it-I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184" y="0"/>
            <a:ext cx="956816" cy="956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5209591"/>
      </p:ext>
    </p:extLst>
  </p:cSld>
  <p:clrMapOvr>
    <a:masterClrMapping/>
  </p:clrMapOvr>
  <p:transition spd="slow" advTm="4000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878855"/>
            <a:ext cx="7772400" cy="1470025"/>
          </a:xfrm>
        </p:spPr>
        <p:txBody>
          <a:bodyPr/>
          <a:lstStyle/>
          <a:p>
            <a:r>
              <a:rPr lang="it-IT" dirty="0" smtClean="0"/>
              <a:t>IL </a:t>
            </a:r>
            <a:r>
              <a:rPr lang="it-IT" dirty="0" smtClean="0"/>
              <a:t>RUOLO del adulto, animatore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27584" y="3068960"/>
            <a:ext cx="7503616" cy="1656184"/>
          </a:xfrm>
        </p:spPr>
        <p:txBody>
          <a:bodyPr>
            <a:normAutofit/>
          </a:bodyPr>
          <a:lstStyle/>
          <a:p>
            <a:r>
              <a:rPr lang="it-IT" dirty="0"/>
              <a:t>« è il tempo che hai perduto per la tua rosa </a:t>
            </a:r>
            <a:endParaRPr lang="it-IT" dirty="0" smtClean="0"/>
          </a:p>
          <a:p>
            <a:r>
              <a:rPr lang="it-IT" dirty="0" smtClean="0"/>
              <a:t>che </a:t>
            </a:r>
            <a:r>
              <a:rPr lang="it-IT" dirty="0"/>
              <a:t>ha reso la tua rosa cosi importante.» </a:t>
            </a:r>
          </a:p>
          <a:p>
            <a:pPr algn="r"/>
            <a:r>
              <a:rPr lang="it-IT" sz="2400" i="1" dirty="0"/>
              <a:t>St </a:t>
            </a:r>
            <a:r>
              <a:rPr lang="it-IT" sz="2400" i="1" dirty="0" err="1"/>
              <a:t>Exupéry</a:t>
            </a:r>
            <a:endParaRPr lang="it-IT" sz="2400" i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184" y="0"/>
            <a:ext cx="956816" cy="956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5209591"/>
      </p:ext>
    </p:extLst>
  </p:cSld>
  <p:clrMapOvr>
    <a:masterClrMapping/>
  </p:clrMapOvr>
  <p:transition spd="slow" advTm="4000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92183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DOVE TROVARE IL LIBRO?</a:t>
            </a:r>
            <a:br>
              <a:rPr lang="it-IT" dirty="0" smtClean="0"/>
            </a:br>
            <a:r>
              <a:rPr lang="it-IT" dirty="0" smtClean="0"/>
              <a:t>«Storia d’Intrecci – Intrecci di storie»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592288"/>
          </a:xfrm>
        </p:spPr>
        <p:txBody>
          <a:bodyPr>
            <a:normAutofit fontScale="85000" lnSpcReduction="10000"/>
          </a:bodyPr>
          <a:lstStyle/>
          <a:p>
            <a:r>
              <a:rPr lang="it-IT" dirty="0" smtClean="0">
                <a:hlinkClick r:id="rId2"/>
              </a:rPr>
              <a:t>Anne.cholin@yahoo.com</a:t>
            </a:r>
            <a:endParaRPr lang="it-IT" dirty="0" smtClean="0"/>
          </a:p>
          <a:p>
            <a:r>
              <a:rPr lang="it-IT" dirty="0" smtClean="0"/>
              <a:t>348 4625 129</a:t>
            </a:r>
          </a:p>
          <a:p>
            <a:r>
              <a:rPr lang="it-IT" dirty="0" smtClean="0"/>
              <a:t>IMAGINE ludoteca itinerante trilingue</a:t>
            </a:r>
          </a:p>
          <a:p>
            <a:endParaRPr lang="it-IT" dirty="0" smtClean="0"/>
          </a:p>
          <a:p>
            <a:r>
              <a:rPr lang="it-IT" dirty="0" smtClean="0"/>
              <a:t>e</a:t>
            </a:r>
          </a:p>
          <a:p>
            <a:r>
              <a:rPr lang="it-IT" dirty="0" smtClean="0"/>
              <a:t>Librerie Agorà Rapallo e Chiavari, mercato da Martina </a:t>
            </a:r>
          </a:p>
          <a:p>
            <a:r>
              <a:rPr lang="it-IT" dirty="0" smtClean="0"/>
              <a:t>Online</a:t>
            </a:r>
          </a:p>
          <a:p>
            <a:endParaRPr lang="it-I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184" y="0"/>
            <a:ext cx="956816" cy="956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5209591"/>
      </p:ext>
    </p:extLst>
  </p:cSld>
  <p:clrMapOvr>
    <a:masterClrMapping/>
  </p:clrMapOvr>
  <p:transition spd="slow" advTm="4000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it-IT" dirty="0" err="1" smtClean="0"/>
              <a:t>Covid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99592" y="2420888"/>
            <a:ext cx="7416824" cy="2976736"/>
          </a:xfrm>
        </p:spPr>
        <p:txBody>
          <a:bodyPr>
            <a:normAutofit/>
          </a:bodyPr>
          <a:lstStyle/>
          <a:p>
            <a:r>
              <a:rPr lang="it-IT" dirty="0" smtClean="0"/>
              <a:t>ATTENZIONE !</a:t>
            </a:r>
          </a:p>
          <a:p>
            <a:r>
              <a:rPr lang="it-IT" dirty="0" smtClean="0"/>
              <a:t>Non toccare con le mani e proteggere il viso </a:t>
            </a:r>
          </a:p>
          <a:p>
            <a:r>
              <a:rPr lang="it-IT" dirty="0" smtClean="0"/>
              <a:t>però </a:t>
            </a:r>
          </a:p>
          <a:p>
            <a:r>
              <a:rPr lang="it-IT" dirty="0" smtClean="0"/>
              <a:t>guardatevi, ascoltatevi, raccontate, giocate</a:t>
            </a:r>
          </a:p>
          <a:p>
            <a:r>
              <a:rPr lang="it-IT" dirty="0" smtClean="0"/>
              <a:t> </a:t>
            </a:r>
            <a:r>
              <a:rPr lang="it-IT" dirty="0" smtClean="0">
                <a:sym typeface="Wingdings" pitchFamily="2" charset="2"/>
              </a:rPr>
              <a:t> </a:t>
            </a:r>
            <a:endParaRPr lang="it-I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184" y="0"/>
            <a:ext cx="956816" cy="956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1032298"/>
      </p:ext>
    </p:extLst>
  </p:cSld>
  <p:clrMapOvr>
    <a:masterClrMapping/>
  </p:clrMapOvr>
  <p:transition spd="slow" advTm="4000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576" y="921836"/>
            <a:ext cx="7772400" cy="1470025"/>
          </a:xfrm>
        </p:spPr>
        <p:txBody>
          <a:bodyPr/>
          <a:lstStyle/>
          <a:p>
            <a:r>
              <a:rPr lang="it-IT" dirty="0" smtClean="0"/>
              <a:t>DOMANDE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03648" y="3573016"/>
            <a:ext cx="6400800" cy="1752600"/>
          </a:xfrm>
        </p:spPr>
        <p:txBody>
          <a:bodyPr>
            <a:normAutofit fontScale="85000" lnSpcReduction="10000"/>
          </a:bodyPr>
          <a:lstStyle/>
          <a:p>
            <a:r>
              <a:rPr lang="it-IT" dirty="0" smtClean="0"/>
              <a:t>Se avete domande scrivetemi </a:t>
            </a:r>
            <a:r>
              <a:rPr lang="it-IT" dirty="0" smtClean="0">
                <a:hlinkClick r:id="rId2"/>
              </a:rPr>
              <a:t>anne.cholin@yahoo.com</a:t>
            </a:r>
            <a:r>
              <a:rPr lang="it-IT" dirty="0" smtClean="0"/>
              <a:t> </a:t>
            </a:r>
          </a:p>
          <a:p>
            <a:r>
              <a:rPr lang="it-IT" dirty="0" smtClean="0"/>
              <a:t>È possibile </a:t>
            </a:r>
          </a:p>
          <a:p>
            <a:r>
              <a:rPr lang="it-IT" dirty="0" smtClean="0"/>
              <a:t>una presentazione di 1 ora, o </a:t>
            </a:r>
          </a:p>
          <a:p>
            <a:r>
              <a:rPr lang="it-IT" dirty="0" smtClean="0"/>
              <a:t>una formazione di 4 ore</a:t>
            </a:r>
          </a:p>
          <a:p>
            <a:r>
              <a:rPr lang="it-IT" dirty="0"/>
              <a:t>o</a:t>
            </a:r>
            <a:r>
              <a:rPr lang="it-IT" dirty="0" smtClean="0"/>
              <a:t>nline o in presenza.</a:t>
            </a:r>
            <a:endParaRPr lang="it-I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184" y="0"/>
            <a:ext cx="956816" cy="956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5209591"/>
      </p:ext>
    </p:extLst>
  </p:cSld>
  <p:clrMapOvr>
    <a:masterClrMapping/>
  </p:clrMapOvr>
  <p:transition spd="slow" advTm="4000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184" y="0"/>
            <a:ext cx="956816" cy="956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91" y="-699"/>
            <a:ext cx="5220072" cy="3632831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881" y="3065574"/>
            <a:ext cx="3924394" cy="381981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7" t="49102" r="47978" b="16713"/>
          <a:stretch/>
        </p:blipFill>
        <p:spPr>
          <a:xfrm>
            <a:off x="755576" y="3748930"/>
            <a:ext cx="4421311" cy="2704406"/>
          </a:xfrm>
          <a:prstGeom prst="rect">
            <a:avLst/>
          </a:prstGeom>
        </p:spPr>
      </p:pic>
      <p:pic>
        <p:nvPicPr>
          <p:cNvPr id="16" name="Audio 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5651" y="3456542"/>
            <a:ext cx="4379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dirty="0">
                <a:solidFill>
                  <a:srgbClr val="4E3B30"/>
                </a:solidFill>
              </a:rPr>
              <a:t>1</a:t>
            </a:r>
            <a:r>
              <a:rPr lang="it-IT" sz="3200" dirty="0">
                <a:solidFill>
                  <a:srgbClr val="4E3B30"/>
                </a:solidFill>
              </a:rPr>
              <a:t>,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5204881" y="6516052"/>
            <a:ext cx="3752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/>
              <a:t>3,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392850" y="6156012"/>
            <a:ext cx="4347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>
                <a:solidFill>
                  <a:prstClr val="black"/>
                </a:solidFill>
              </a:rPr>
              <a:t>2,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88730319"/>
      </p:ext>
    </p:extLst>
  </p:cSld>
  <p:clrMapOvr>
    <a:masterClrMapping/>
  </p:clrMapOvr>
  <p:transition spd="slow" advTm="6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000" dirty="0" smtClean="0"/>
              <a:t>LEGENDA</a:t>
            </a:r>
            <a:endParaRPr lang="it-IT" sz="2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1, Il lupo, </a:t>
            </a:r>
            <a:r>
              <a:rPr lang="it-IT" sz="2000" dirty="0" smtClean="0"/>
              <a:t>«Tony Mannaro» Salvi M.</a:t>
            </a:r>
          </a:p>
          <a:p>
            <a:pPr marL="0" indent="0">
              <a:buNone/>
            </a:pPr>
            <a:r>
              <a:rPr lang="it-IT" dirty="0" smtClean="0"/>
              <a:t>Ha tanti sogni e tanti talenti, come ognuno di noi e come ogni migrante.</a:t>
            </a:r>
          </a:p>
          <a:p>
            <a:pPr marL="0" indent="0">
              <a:buNone/>
            </a:pPr>
            <a:r>
              <a:rPr lang="it-IT" dirty="0" smtClean="0"/>
              <a:t>2, Le carte per discutere e giocare sul conflitto. </a:t>
            </a:r>
            <a:r>
              <a:rPr lang="it-IT" sz="2000" dirty="0" smtClean="0"/>
              <a:t>«Imparare a gestire i conflitti»  Neri A.</a:t>
            </a:r>
          </a:p>
          <a:p>
            <a:pPr marL="0" indent="0">
              <a:buNone/>
            </a:pPr>
            <a:r>
              <a:rPr lang="it-IT" dirty="0" smtClean="0"/>
              <a:t>3, Una bimba ha trovato un libro, dentro il quale vede un bimbo con un libro in mano, come lei, si incontrano e nasce un progetto… </a:t>
            </a:r>
            <a:r>
              <a:rPr lang="it-IT" sz="2000" dirty="0" smtClean="0"/>
              <a:t>«il libro rosso» Lehman B.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872986977"/>
      </p:ext>
    </p:extLst>
  </p:cSld>
  <p:clrMapOvr>
    <a:masterClrMapping/>
  </p:clrMapOvr>
  <p:transition spd="slow" advTm="3000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4591"/>
            <a:ext cx="5144938" cy="6878114"/>
          </a:xfrm>
        </p:spPr>
      </p:pic>
    </p:spTree>
    <p:extLst>
      <p:ext uri="{BB962C8B-B14F-4D97-AF65-F5344CB8AC3E}">
        <p14:creationId xmlns:p14="http://schemas.microsoft.com/office/powerpoint/2010/main" val="365386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rra">
  <a:themeElements>
    <a:clrScheme name="Terr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err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er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214</TotalTime>
  <Words>559</Words>
  <Application>Microsoft Office PowerPoint</Application>
  <PresentationFormat>Presentazione su schermo (4:3)</PresentationFormat>
  <Paragraphs>93</Paragraphs>
  <Slides>16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Terra</vt:lpstr>
      <vt:lpstr>Presentazione standard di PowerPoint</vt:lpstr>
      <vt:lpstr>LABORATORIO INTRECCI</vt:lpstr>
      <vt:lpstr>PREMESSA</vt:lpstr>
      <vt:lpstr>STRUTTURA DEL LIBRO</vt:lpstr>
      <vt:lpstr>OGGI MOVIMENTI POPLAZIONI</vt:lpstr>
      <vt:lpstr>CHI è STRANIERO ?</vt:lpstr>
      <vt:lpstr>TEMI AFFRONTATI</vt:lpstr>
      <vt:lpstr>perché FARE ‘INTRECCI’?</vt:lpstr>
      <vt:lpstr>COME FARE INTRECCI?</vt:lpstr>
      <vt:lpstr>IL RUOLO del adulto, animatore </vt:lpstr>
      <vt:lpstr>DOVE TROVARE IL LIBRO? «Storia d’Intrecci – Intrecci di storie» </vt:lpstr>
      <vt:lpstr>Covid</vt:lpstr>
      <vt:lpstr>DOMANDE</vt:lpstr>
      <vt:lpstr>Presentazione standard di PowerPoint</vt:lpstr>
      <vt:lpstr>LEGENDA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LABORATORI INTRECCI</dc:title>
  <dc:creator>Anne</dc:creator>
  <cp:lastModifiedBy>Anne</cp:lastModifiedBy>
  <cp:revision>25</cp:revision>
  <dcterms:created xsi:type="dcterms:W3CDTF">2021-02-08T08:48:35Z</dcterms:created>
  <dcterms:modified xsi:type="dcterms:W3CDTF">2021-02-21T18:55:36Z</dcterms:modified>
</cp:coreProperties>
</file>